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  <p:sldId id="876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开篇方式题。根据第一段中的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Chuanjiang boating songs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sing them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可知，作者是以提问的方式开始这篇文章的。故选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605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36179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dangerous and difficult to pull the boats because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boatmen were hungry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boatmen sang badly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river ran too slowly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river ran too quickly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709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river ran too quickly for boats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it was difficult for them to work well.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以及第四段中的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they went downstream ... it was dangerous and difficult.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可知，因为河流流速太快，所以拉船既危险又困难。故选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160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55229" y="90093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2707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子还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can be put 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Chuanjiang Haozi was difficult to sing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Xiashui Haozi could cheer up the boatmen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were mainly two kinds of Chuanjiang Haozi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Shangshui Haozi helped boatmen pull the boat more easily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7" name="中考新考法-4.eps" descr="id:21475003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48347" y="930794"/>
            <a:ext cx="4536504" cy="578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398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推理判断题。根据第四段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boatmen went upstream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sang Shangshui Haozi.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they went downstream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sang Xiashui Haozi.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可知，此处主要讲的是川江号子主要有上水号子和下水号子这两种。故选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1251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073696" y="90093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not the spirit behind Chuanjiang boating songs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the songs of boatmen to fight against hard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great meaning to Chengdu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help people to be stronger, braver and more powerful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tell us that teamwork is very important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38289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细节理解题。根据最后一段中的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Chuanjiang boating songs have great meaning to people in Chongqing.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可知，川江号子对重庆人有很大的意义，而不是对成都人。故选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8040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58749" y="918188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断文章篇章结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best structure of this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中考新考法-8.eps" descr="id:21475085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908720"/>
            <a:ext cx="7200800" cy="68220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520" y="2564904"/>
            <a:ext cx="11466182" cy="2143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317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138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篇章结构题。根据文章内容可知，文章第一段引入川江号子，第二、三段介绍川江号子的历史，第四段介绍川江号子主要有两种，第五段介绍其精神。故选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422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0083" y="764704"/>
            <a:ext cx="11505275" cy="146305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316986"/>
            <a:ext cx="3024336" cy="790377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2316986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文主要介绍了川江号子这种非物质文化遗产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包括其历史、种类以及蕴含的意义和精神等相关内容。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825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篇章导图.eps" descr="id:21474907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908720"/>
            <a:ext cx="2088232" cy="581573"/>
          </a:xfrm>
          <a:prstGeom prst="rect">
            <a:avLst/>
          </a:prstGeom>
        </p:spPr>
      </p:pic>
      <p:pic>
        <p:nvPicPr>
          <p:cNvPr id="4" name="gq15.jpg" descr="id:214749074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772816"/>
            <a:ext cx="6352852" cy="3600400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5951190" y="5530006"/>
            <a:ext cx="589551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850890" algn="l"/>
              </a:tabLst>
              <a:defRPr/>
            </a:pPr>
            <a:r>
              <a:rPr kumimoji="0" lang="zh-CN" altLang="zh-CN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kumimoji="0" lang="zh-CN" altLang="zh-CN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江苏泰州姜堰四中调研</a:t>
            </a:r>
            <a:r>
              <a:rPr kumimoji="0" lang="zh-CN" altLang="zh-CN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138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Chuanjiang boating songs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sing them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boating songs are a kind of folk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the intangible cultural heritages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非物质文化遗产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a symbol of Chongqing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32492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the history of the songs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past, the boatmen were poor and they had a hard life so they pulled the boats to make a living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that time pulling boats wasn’t an easy job for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river ran too quickly for boats, so it was difficult for them to work well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59877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more, to make sure boatmen could move the boats in the same way, they sang something when pulling the boats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they sang the songs, they felt more excited and they were full of power to move the boats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Later, these songs became more popular, and people called them Chuanjiang boating songs or Chuanjiang Haozi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the history of the songs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80220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boatmen went upstream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向上游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sang Shangshui Haozi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voice was strong like a tiger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job needed a lot of power and they would feel tired, so they sang Haozi to pull the boat more easily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they went downstream, they sang Xiashui Haozi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the river ran too quickly, it was dangerous and difficult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sang together to cheer themselves up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04403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Chuanjiang boating songs have great meaning to people in Chongqing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also tell us the importance of teamwork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the songs of boatmen to fight against hard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strong voice shows that they never give up when facing difficulties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songs help people be stronger, braver and more powerful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91140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36179" y="908720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断文章开篇方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式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start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listing numbers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asking questions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telling a 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giving an example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中考新考法-8.eps" descr="id:21475085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896446"/>
            <a:ext cx="6851168" cy="649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020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504</Words>
  <Application>Microsoft Office PowerPoint</Application>
  <PresentationFormat>自定义</PresentationFormat>
  <Paragraphs>44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2025-09-13T08:17:03Z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